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3116"/>
            <a:ext cx="8243918" cy="1894362"/>
          </a:xfrm>
        </p:spPr>
        <p:txBody>
          <a:bodyPr>
            <a:normAutofit fontScale="90000"/>
          </a:bodyPr>
          <a:lstStyle/>
          <a:p>
            <a:pPr lvl="0"/>
            <a:r>
              <a:rPr lang="ru-RU" sz="4000" dirty="0" smtClean="0"/>
              <a:t>«Берегите лес от пожаров</a:t>
            </a:r>
            <a:r>
              <a:rPr lang="ru-RU" sz="4000" dirty="0" smtClean="0"/>
              <a:t>!»</a:t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Переверзева</a:t>
            </a:r>
            <a:r>
              <a:rPr lang="ru-RU" sz="3600" dirty="0" smtClean="0"/>
              <a:t> Анастасия </a:t>
            </a:r>
            <a:r>
              <a:rPr lang="ru-RU" sz="3100" dirty="0" smtClean="0"/>
              <a:t>,</a:t>
            </a:r>
            <a:r>
              <a:rPr lang="ru-RU" sz="4000" dirty="0" smtClean="0"/>
              <a:t>9  класс   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2000" dirty="0" smtClean="0"/>
              <a:t>педагог: </a:t>
            </a:r>
            <a:r>
              <a:rPr lang="ru-RU" sz="2000" dirty="0" err="1" smtClean="0"/>
              <a:t>Слободчикова</a:t>
            </a:r>
            <a:r>
              <a:rPr lang="ru-RU" sz="2000" dirty="0" smtClean="0"/>
              <a:t> Ирина Михайловна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G_348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09657" y="428604"/>
            <a:ext cx="7763640" cy="569755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0"/>
            <a:ext cx="8229600" cy="5500702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sz="2200" b="1" dirty="0" smtClean="0">
                <a:solidFill>
                  <a:srgbClr val="002060"/>
                </a:solidFill>
              </a:rPr>
              <a:t>Последствия лесных пожаров всегда имеют страшные последствия для экологии</a:t>
            </a:r>
            <a:r>
              <a:rPr lang="ru-RU" sz="2200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sz="2200" dirty="0" smtClean="0">
                <a:solidFill>
                  <a:srgbClr val="002060"/>
                </a:solidFill>
              </a:rPr>
              <a:t>Выгорание обширных площадей леса ведет к радикальному изменению экосистем пострадавшего региона, что в итоге может повлечь за собой непредсказуемый результат: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     в огне погибает большое количество животных и растений, вследствие этого в дальнейшем происходит изменение фауны и флоры;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    из-за исчезновения лесного массива усиливается воздействие ветров на почву, что может привести к ее эрозии и опустынивание земель;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    исчезновение деревьев и прочей растительности после пожара изменяет водный режим почвы; 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    вследствие выгорания меняется минеральный состав почв.</a:t>
            </a:r>
          </a:p>
          <a:p>
            <a:pPr algn="ctr"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Чтобы восстановиться лесу потребуются многие и </a:t>
            </a:r>
            <a:r>
              <a:rPr lang="ru-RU" dirty="0" smtClean="0">
                <a:solidFill>
                  <a:srgbClr val="002060"/>
                </a:solidFill>
              </a:rPr>
              <a:t>многие года!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/>
          </a:p>
        </p:txBody>
      </p:sp>
      <p:pic>
        <p:nvPicPr>
          <p:cNvPr id="4" name="Рисунок 3" descr="мм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2074"/>
            <a:ext cx="8715404" cy="17859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071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28662" y="642918"/>
            <a:ext cx="7389331" cy="554199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G_071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1472" y="642918"/>
            <a:ext cx="7691997" cy="576899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">
      <a:dk1>
        <a:srgbClr val="A7D6FF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110</Words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«Берегите лес от пожаров!»  Переверзева Анастасия ,9  класс      педагог: Слободчикова Ирина Михайловна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«Берегите природу!» Орлова Анна ,8 класс      педагог: Слободчикова Ирина Михайловна Город Екатеринбург, МАОУ Гимназия №8 Т. 8908-901-65-58 e-mail:  legychka@mail.ru  Номинация: Средняя школа с 5-9 класс </dc:title>
  <cp:lastModifiedBy>USER</cp:lastModifiedBy>
  <cp:revision>8</cp:revision>
  <dcterms:modified xsi:type="dcterms:W3CDTF">2017-10-11T06:39:49Z</dcterms:modified>
</cp:coreProperties>
</file>