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0.60000000000000053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2"/>
          <c:w val="0.38242913385826843"/>
          <c:h val="0.76986193293885719"/>
        </c:manualLayout>
      </c:layout>
      <c:overlay val="0"/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для проведения родительского собрания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837</TotalTime>
  <Words>992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Презентация PowerPoint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Olga</cp:lastModifiedBy>
  <cp:revision>43</cp:revision>
  <dcterms:created xsi:type="dcterms:W3CDTF">2019-09-20T06:39:24Z</dcterms:created>
  <dcterms:modified xsi:type="dcterms:W3CDTF">2019-09-27T10:58:10Z</dcterms:modified>
</cp:coreProperties>
</file>