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00504"/>
            <a:ext cx="8129558" cy="1829761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«Береги природу-</a:t>
            </a:r>
            <a:br>
              <a:rPr lang="ru-RU" dirty="0" smtClean="0"/>
            </a:br>
            <a:r>
              <a:rPr lang="ru-RU" dirty="0" smtClean="0"/>
              <a:t>её чистоту!»</a:t>
            </a:r>
            <a:br>
              <a:rPr lang="ru-RU" dirty="0" smtClean="0"/>
            </a:br>
            <a:r>
              <a:rPr lang="ru-RU" sz="4900" dirty="0" err="1" smtClean="0"/>
              <a:t>Верейкина</a:t>
            </a:r>
            <a:r>
              <a:rPr lang="ru-RU" sz="4900" dirty="0" smtClean="0"/>
              <a:t> Полина </a:t>
            </a:r>
            <a:r>
              <a:rPr lang="ru-RU" sz="3100" dirty="0" smtClean="0"/>
              <a:t>,</a:t>
            </a:r>
            <a:r>
              <a:rPr lang="ru-RU" sz="4000" dirty="0" smtClean="0"/>
              <a:t>9  класс   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педагог: </a:t>
            </a:r>
            <a:r>
              <a:rPr lang="ru-RU" sz="3100" dirty="0" err="1" smtClean="0"/>
              <a:t>Слободчикова</a:t>
            </a:r>
            <a:r>
              <a:rPr lang="ru-RU" sz="3100" dirty="0" smtClean="0"/>
              <a:t> Ирина Михайловна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3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7895320" cy="59452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57216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>
                    <a:lumMod val="10000"/>
                  </a:schemeClr>
                </a:solidFill>
              </a:rPr>
              <a:t>Проблема экологии </a:t>
            </a: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</a:rPr>
              <a:t>– одна из глобальных проблем человечества на Земле. Загрязнение водоемов сточными водами, загрязнение воздуха выхлопными газами машин и заводов, загрязнение лесов, парков и скверов бытовым мусором. Природа дает человеку все самое лучшее: чистые пресные водоемы, зеленые раскидистые леса, чистый воздух. Но мы не умеем пользоваться ее благами и дарами. Мы не ценим того, что у нас есть.</a:t>
            </a:r>
          </a:p>
          <a:p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</a:rPr>
              <a:t> Мы вырубаем леса, для того, чтобы построить себе красивые и теплые дома, уничтожаем сотни гектаров зеленых насаждений и лесных массивов. Где бы ни был человек, он везде оставляет неизгладимые раны природе и наносит огромный вред нашей Земле. Этого нельзя допустить! </a:t>
            </a:r>
          </a:p>
          <a:p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</a:rPr>
              <a:t>Оглянитесь вокруг себя: красоты и великолепие природы, окружающей нас, могут быть вечными, но это зависит от каждого из нас</a:t>
            </a: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</a:rPr>
              <a:t>!</a:t>
            </a:r>
          </a:p>
          <a:p>
            <a:endParaRPr lang="ru-RU" sz="2000" dirty="0"/>
          </a:p>
        </p:txBody>
      </p:sp>
      <p:pic>
        <p:nvPicPr>
          <p:cNvPr id="4" name="Рисунок 3" descr="ррр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1942"/>
            <a:ext cx="9144000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707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3" y="393264"/>
            <a:ext cx="7643866" cy="57329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709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00042"/>
            <a:ext cx="7251873" cy="584043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A7D6FF"/>
      </a:dk1>
      <a:lt1>
        <a:srgbClr val="FFFFFF"/>
      </a:lt1>
      <a:dk2>
        <a:srgbClr val="FFFFF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146</Words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«Береги природу- её чистоту!» Верейкина Полина ,9  класс      педагог: Слободчикова Ирина Михайловна 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«Берегите природу!» Орлова Анна ,8 класс      педагог: Слободчикова Ирина Михайловна Город Екатеринбург, МАОУ Гимназия №8 Т. 8908-901-65-58 e-mail:  legychka@mail.ru  Номинация: Средняя школа с 5-9 класс </dc:title>
  <cp:lastModifiedBy>USER</cp:lastModifiedBy>
  <cp:revision>10</cp:revision>
  <dcterms:modified xsi:type="dcterms:W3CDTF">2017-10-11T06:32:13Z</dcterms:modified>
</cp:coreProperties>
</file>