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785794"/>
            <a:ext cx="7772400" cy="3000396"/>
          </a:xfrm>
        </p:spPr>
        <p:txBody>
          <a:bodyPr>
            <a:noAutofit/>
          </a:bodyPr>
          <a:lstStyle/>
          <a:p>
            <a:pPr lvl="0" algn="ctr"/>
            <a:r>
              <a:rPr lang="ru-RU" sz="4000" dirty="0" smtClean="0"/>
              <a:t>«Берегите природу- берегите жизнь</a:t>
            </a:r>
            <a:r>
              <a:rPr lang="ru-RU" sz="4000" dirty="0" smtClean="0"/>
              <a:t>!»</a:t>
            </a:r>
            <a:br>
              <a:rPr lang="ru-RU" sz="40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3200" b="1" dirty="0" smtClean="0"/>
              <a:t>Тихонов Александр </a:t>
            </a:r>
            <a:r>
              <a:rPr lang="ru-RU" sz="2800" dirty="0" smtClean="0"/>
              <a:t>,9  класс    </a:t>
            </a:r>
            <a:br>
              <a:rPr lang="ru-RU" sz="2800" dirty="0" smtClean="0"/>
            </a:br>
            <a:r>
              <a:rPr lang="ru-RU" sz="2800" dirty="0" smtClean="0"/>
              <a:t> </a:t>
            </a:r>
            <a:r>
              <a:rPr lang="ru-RU" sz="2400" dirty="0" smtClean="0"/>
              <a:t>педагог: </a:t>
            </a:r>
            <a:r>
              <a:rPr lang="ru-RU" sz="2400" dirty="0" err="1" smtClean="0"/>
              <a:t>Слободчикова</a:t>
            </a:r>
            <a:r>
              <a:rPr lang="ru-RU" sz="2400" dirty="0" smtClean="0"/>
              <a:t> Ирина Михайловна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IMG_349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42910" y="571480"/>
            <a:ext cx="8034717" cy="5669046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Природа - это краса нашей Земли. Она дает нам пищу, кислород, а леса - древесину. Природу нужно беречь, а мы наоборот уничтожаем ее. Строим заводы , огромные предприятия, которые наносят огромный вред природе. Нельзя думать, что природные богатства неиссякаемы. Не нужно думать только о себе! Задумайтесь ,на какой земле будут жить ваши дети и внуки, каким воздухом дышать.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ирррр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3839" y="4929174"/>
            <a:ext cx="6820161" cy="1928826"/>
          </a:xfrm>
          <a:prstGeom prst="rect">
            <a:avLst/>
          </a:prstGeom>
        </p:spPr>
      </p:pic>
      <p:pic>
        <p:nvPicPr>
          <p:cNvPr id="5" name="Рисунок 4" descr="ирррр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929174"/>
            <a:ext cx="6820161" cy="192882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_0706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01" y="554000"/>
            <a:ext cx="7429552" cy="5572164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IMG_071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8662" y="357166"/>
            <a:ext cx="7572428" cy="6119133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Другая 1">
      <a:dk1>
        <a:srgbClr val="A7D6FF"/>
      </a:dk1>
      <a:lt1>
        <a:srgbClr val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26</TotalTime>
  <Words>78</Words>
  <PresentationFormat>Экран (4:3)</PresentationFormat>
  <Paragraphs>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Яркая</vt:lpstr>
      <vt:lpstr>«Берегите природу- берегите жизнь!»  Тихонов Александр ,9  класс      педагог: Слободчикова Ирина Михайловна 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«Берегите природу!» Орлова Анна ,8 класс      педагог: Слободчикова Ирина Михайловна Город Екатеринбург, МАОУ Гимназия №8 Т. 8908-901-65-58 e-mail:  legychka@mail.ru  Номинация: Средняя школа с 5-9 класс </dc:title>
  <cp:lastModifiedBy>USER</cp:lastModifiedBy>
  <cp:revision>7</cp:revision>
  <dcterms:modified xsi:type="dcterms:W3CDTF">2017-10-11T06:36:20Z</dcterms:modified>
</cp:coreProperties>
</file>