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500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286124"/>
            <a:ext cx="7772400" cy="1470025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6000" dirty="0" smtClean="0"/>
              <a:t>«Береги мир</a:t>
            </a:r>
            <a:r>
              <a:rPr lang="ru-RU" sz="6000" dirty="0" smtClean="0"/>
              <a:t>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Стуков Артём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dirty="0" smtClean="0"/>
              <a:t>9 б  класс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</a:t>
            </a:r>
            <a:r>
              <a:rPr lang="ru-RU" sz="3100" dirty="0" smtClean="0"/>
              <a:t> </a:t>
            </a:r>
            <a:r>
              <a:rPr lang="ru-RU" sz="3100" dirty="0" smtClean="0"/>
              <a:t>педагог: </a:t>
            </a:r>
            <a:r>
              <a:rPr lang="ru-RU" sz="3100" dirty="0" err="1" smtClean="0"/>
              <a:t>Слободчикова</a:t>
            </a:r>
            <a:r>
              <a:rPr lang="ru-RU" sz="3100" dirty="0" smtClean="0"/>
              <a:t> Ирина Михайловна</a:t>
            </a:r>
            <a:br>
              <a:rPr lang="ru-RU" sz="31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4572032" cy="64199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81346393e9f6725a36f6302e5a6ddfe_w180_h180_c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286256"/>
            <a:ext cx="2286000" cy="2286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Берегите мир!</a:t>
            </a:r>
          </a:p>
          <a:p>
            <a:pPr algn="ctr">
              <a:buNone/>
            </a:pPr>
            <a:r>
              <a:rPr lang="ru-RU" dirty="0" smtClean="0"/>
              <a:t> Такой хрупкий мир. Ведь война намного страшнее. Война-это боль, это страх, это горькие слезы, это мучения. Война-это смерть. Берегите мир! Чтобы солнце счастливо светило с небес, чтобы зеленела изумрудная трава, чтобы счастливы были дети, и это единственное и самое святое, ради чего стоит беречь мир.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7429553" cy="557216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35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42852"/>
            <a:ext cx="4527031" cy="657229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66</Words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«Береги мир!»  Стуков Артём  9 б  класс         педагог: Слободчикова Ирина Михайловна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«Берегите природу!» Орлова Анна ,8 класс      педагог: Слободчикова Ирина Михайловна Город Екатеринбург, МАОУ Гимназия №8 Т. 8908-901-65-58 e-mail:  legychka@mail.ru  Номинация: Средняя школа с 5-9 класс </dc:title>
  <cp:lastModifiedBy>USER</cp:lastModifiedBy>
  <cp:revision>8</cp:revision>
  <dcterms:modified xsi:type="dcterms:W3CDTF">2017-10-11T06:53:26Z</dcterms:modified>
</cp:coreProperties>
</file>