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иии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0430" cy="1575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«Они тоже хотят жить!»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Лопатина Наталья </a:t>
            </a:r>
            <a:r>
              <a:rPr lang="ru-RU" sz="3100" dirty="0" smtClean="0"/>
              <a:t>, </a:t>
            </a:r>
            <a:r>
              <a:rPr lang="ru-RU" sz="4000" dirty="0" smtClean="0"/>
              <a:t>9  </a:t>
            </a:r>
            <a:r>
              <a:rPr lang="ru-RU" sz="4000" dirty="0" smtClean="0"/>
              <a:t>класс</a:t>
            </a:r>
            <a:br>
              <a:rPr lang="ru-RU" sz="4000" dirty="0" smtClean="0"/>
            </a:br>
            <a:r>
              <a:rPr lang="ru-RU" sz="4000" dirty="0" smtClean="0"/>
              <a:t>   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педагог: </a:t>
            </a:r>
            <a:r>
              <a:rPr lang="ru-RU" sz="3100" dirty="0" err="1" smtClean="0"/>
              <a:t>Слободчикова</a:t>
            </a:r>
            <a:r>
              <a:rPr lang="ru-RU" sz="3100" dirty="0" smtClean="0"/>
              <a:t> Ирина Михайловна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depositphotos_16960589-Deer-with-deer-grazing-in-the-forest---black-and-white-silhoue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500562"/>
            <a:ext cx="4714876" cy="2357438"/>
          </a:xfrm>
          <a:prstGeom prst="rect">
            <a:avLst/>
          </a:prstGeom>
        </p:spPr>
      </p:pic>
      <p:pic>
        <p:nvPicPr>
          <p:cNvPr id="4" name="Рисунок 3" descr="depositphotos_16960653-stock-illustration-black-and-white-silhouette-o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07719"/>
            <a:ext cx="4500562" cy="22502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340372"/>
            <a:ext cx="7880390" cy="57857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иии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394"/>
            <a:ext cx="5643570" cy="25396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На Урале живёт огромное количество редких животных , но их численность сокращается из-за вырубки лесов, загрязнения рек и озёр, интенсивное освоение земель под сельскохозяйственные угодья, целенаправленная охота на животных. Для охраны нужно создавать больше заповедных зон, чтобы животные не попадали в красную книгу и не были на грани исчезновения.</a:t>
            </a:r>
          </a:p>
          <a:p>
            <a:pPr algn="ctr">
              <a:buNone/>
            </a:pPr>
            <a:r>
              <a:rPr lang="ru-RU" b="1" dirty="0" smtClean="0"/>
              <a:t>Берегите свой родной край и его природу!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7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9" y="494868"/>
            <a:ext cx="7508394" cy="56312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7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095" y="357166"/>
            <a:ext cx="7691996" cy="576899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69</Words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«Они тоже хотят жить!» Лопатина Наталья , 9  класс       педагог: Слободчикова Ирина Михайловна 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«Берегите природу!» Орлова Анна ,8 класс      педагог: Слободчикова Ирина Михайловна Город Екатеринбург, МАОУ Гимназия №8 Т. 8908-901-65-58 e-mail:  legychka@mail.ru  Номинация: Средняя школа с 5-9 класс </dc:title>
  <cp:lastModifiedBy>USER</cp:lastModifiedBy>
  <cp:revision>10</cp:revision>
  <dcterms:modified xsi:type="dcterms:W3CDTF">2017-10-11T06:44:49Z</dcterms:modified>
</cp:coreProperties>
</file>