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571744"/>
            <a:ext cx="7772400" cy="2870211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dirty="0" smtClean="0">
                <a:solidFill>
                  <a:srgbClr val="003300"/>
                </a:solidFill>
              </a:rPr>
              <a:t>«Берегите природу!»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Орлова Анна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>9 б  класс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педагог: </a:t>
            </a:r>
            <a:r>
              <a:rPr lang="ru-RU" sz="3600" dirty="0" err="1" smtClean="0"/>
              <a:t>Слободчикова</a:t>
            </a:r>
            <a:r>
              <a:rPr lang="ru-RU" sz="3600" dirty="0" smtClean="0"/>
              <a:t> Ирина Михайловна</a:t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27554"/>
            <a:ext cx="8578290" cy="606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От одной брошенной спички в лесу, или не потушенного костра может сгореть целый лес! Погибнет в нём всё! И деревья ,и цветы, и животные! Пожар не пощадит никого! Даже этого маленького лисёнка, для которого лес –это его родной дом!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9144000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7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191556" cy="6072230"/>
          </a:xfr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05872" cy="630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«Берегите природу!» Орлова Анна  9 б  класс      педагог: Слободчикова Ирина Михайловна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«Берегите природу!» Орлова Анна ,8 класс      педагог: Слободчикова Ирина Михайловна Город Екатеринбург, МАОУ Гимназия №8 Т. 8908-901-65-58 e-mail:  legychka@mail.ru  Номинация: Средняя школа с 5-9 класс </dc:title>
  <cp:lastModifiedBy>USER</cp:lastModifiedBy>
  <cp:revision>6</cp:revision>
  <dcterms:modified xsi:type="dcterms:W3CDTF">2017-10-11T07:00:14Z</dcterms:modified>
</cp:coreProperties>
</file>