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у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571744"/>
            <a:ext cx="7772400" cy="2870211"/>
          </a:xfrm>
        </p:spPr>
        <p:txBody>
          <a:bodyPr>
            <a:normAutofit fontScale="90000"/>
          </a:bodyPr>
          <a:lstStyle/>
          <a:p>
            <a:pPr lvl="0"/>
            <a:r>
              <a:rPr lang="ru-RU" sz="6700" dirty="0" smtClean="0">
                <a:solidFill>
                  <a:srgbClr val="003300"/>
                </a:solidFill>
              </a:rPr>
              <a:t>«Берегите природу!»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/>
              <a:t>Орлова Анна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4000" dirty="0" smtClean="0"/>
              <a:t>9 б  класс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dirty="0" smtClean="0"/>
              <a:t>педагог: </a:t>
            </a:r>
            <a:r>
              <a:rPr lang="ru-RU" sz="3600" dirty="0" err="1" smtClean="0"/>
              <a:t>Слободчикова</a:t>
            </a:r>
            <a:r>
              <a:rPr lang="ru-RU" sz="3600" dirty="0" smtClean="0"/>
              <a:t> Ирина Михайловна</a:t>
            </a:r>
            <a:br>
              <a:rPr lang="ru-RU" sz="36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34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27554"/>
            <a:ext cx="8578290" cy="60670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От одной брошенной спички в лесу, или не потушенного костра может сгореть целый лес! Погибнет в нём всё! И деревья ,и цветы, и животные! Пожар не пощадит никого! Даже этого маленького лисёнка, для которого лес –это его родной дом!</a:t>
            </a:r>
          </a:p>
          <a:p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Рисунок 3" descr="и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8"/>
            <a:ext cx="9144000" cy="22859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07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500042"/>
            <a:ext cx="8191556" cy="6072230"/>
          </a:xfrm>
          <a:effectLst>
            <a:softEdge rad="317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7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85728"/>
            <a:ext cx="8405872" cy="6304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54</Words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«Берегите природу!» Орлова Анна  9 б  класс      педагог: Слободчикова Ирина Михайловна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«Берегите природу!» Орлова Анна ,8 класс      педагог: Слободчикова Ирина Михайловна Город Екатеринбург, МАОУ Гимназия №8 Т. 8908-901-65-58 e-mail:  legychka@mail.ru  Номинация: Средняя школа с 5-9 класс </dc:title>
  <cp:lastModifiedBy>USER</cp:lastModifiedBy>
  <cp:revision>6</cp:revision>
  <dcterms:modified xsi:type="dcterms:W3CDTF">2017-10-11T07:00:14Z</dcterms:modified>
</cp:coreProperties>
</file>