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75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62" r:id="rId17"/>
    <p:sldId id="271" r:id="rId18"/>
    <p:sldId id="276" r:id="rId19"/>
    <p:sldId id="273" r:id="rId20"/>
    <p:sldId id="277" r:id="rId21"/>
    <p:sldId id="278" r:id="rId22"/>
    <p:sldId id="280" r:id="rId23"/>
    <p:sldId id="279" r:id="rId24"/>
    <p:sldId id="274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Технология создания научной работы в виде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91880" y="4869160"/>
            <a:ext cx="51125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Талашманов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С.С.,</a:t>
            </a:r>
          </a:p>
          <a:p>
            <a:pPr algn="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читель русского языка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литературы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исследования 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ля чего пишем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С какой целью?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отталкиваемся в первую очередь от предмета исследования и его задач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Гипотеза</a:t>
            </a:r>
            <a:endParaRPr lang="ru-RU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предположение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ЭТО НЕ ТЕЗИС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о сущностной природе изучаемого объекта, которое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ещё не подтверждено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не опровергнуто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Нам нужно то, что мы предполагаем (гипотезу) подтвердить или опровергнуть.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Вариант оформления: </a:t>
            </a:r>
            <a:r>
              <a:rPr lang="ru-RU" sz="4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lang="ru-RU" sz="4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…., ТО</a:t>
            </a:r>
            <a:r>
              <a:rPr lang="ru-RU" sz="4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….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Фраза-клише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соответствии с целью нами была выдвинута следующая гипотеза: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Фраза-клише: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соответствии с поставленной целью и гипотезой были выдвинуты следующие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(что вам нужно сделать в исследовании, чтобы выполнить цель и подтвердить гипотезу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?)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уже, чем общая цель. </a:t>
            </a:r>
            <a:r>
              <a:rPr lang="ru-RU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– это те «шаги», которые вам нужно пройти, чтобы достичь цели (от изучения литературы до постановки эксперимента).</a:t>
            </a:r>
            <a:endParaRPr lang="ru-RU" u="sng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Практическая значимость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Фраза-клише: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Практическая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значимость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заключается в использовании материала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на/в…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(как и где можно применить ваш материал? В какой сфере? На уроках? В ВУЗе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В музее? В дальнейшем исследовании чего-либо? В городской среде? И т.д.)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Материал исследования: 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Языковой (примеры)</a:t>
            </a:r>
            <a:endParaRPr lang="ru-RU" b="1" dirty="0" smtClean="0"/>
          </a:p>
          <a:p>
            <a:r>
              <a:rPr lang="ru-RU" b="1" dirty="0" smtClean="0"/>
              <a:t>Математический (…)</a:t>
            </a:r>
          </a:p>
          <a:p>
            <a:r>
              <a:rPr lang="ru-RU" b="1" dirty="0" smtClean="0"/>
              <a:t>Текстовый </a:t>
            </a:r>
            <a:r>
              <a:rPr lang="ru-RU" b="1" dirty="0" smtClean="0"/>
              <a:t>(…)</a:t>
            </a:r>
          </a:p>
          <a:p>
            <a:r>
              <a:rPr lang="ru-RU" b="1" dirty="0" err="1" smtClean="0"/>
              <a:t>Естественно-научный</a:t>
            </a:r>
            <a:r>
              <a:rPr lang="ru-RU" b="1" dirty="0" smtClean="0"/>
              <a:t> (…)</a:t>
            </a:r>
          </a:p>
          <a:p>
            <a:endParaRPr lang="ru-RU" b="1" dirty="0" smtClean="0"/>
          </a:p>
          <a:p>
            <a:r>
              <a:rPr lang="ru-RU" b="1" dirty="0" smtClean="0"/>
              <a:t>Подбираем примеры</a:t>
            </a:r>
            <a:endParaRPr lang="ru-RU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44016"/>
          </a:xfrm>
        </p:spPr>
        <p:txBody>
          <a:bodyPr>
            <a:normAutofit fontScale="90000"/>
          </a:bodyPr>
          <a:lstStyle/>
          <a:p>
            <a:r>
              <a:rPr lang="ru-RU" sz="6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Методы </a:t>
            </a:r>
            <a:r>
              <a:rPr lang="ru-RU" sz="6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исследования: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FF0000"/>
                </a:solidFill>
              </a:rPr>
              <a:t>Эксперимент</a:t>
            </a:r>
            <a:endParaRPr lang="ru-RU" sz="4000" dirty="0" smtClean="0">
              <a:solidFill>
                <a:srgbClr val="FF0000"/>
              </a:solidFill>
            </a:endParaRPr>
          </a:p>
          <a:p>
            <a:r>
              <a:rPr lang="ru-RU" sz="4000" dirty="0" smtClean="0">
                <a:solidFill>
                  <a:srgbClr val="FF0000"/>
                </a:solidFill>
              </a:rPr>
              <a:t>Наблюдение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Расчёты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Анкетирование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Соцопрос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Сопоставление (синтез)</a:t>
            </a:r>
            <a:endParaRPr lang="ru-RU" sz="4000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Новизна (по желанию)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Вряд 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подойдёт 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школьного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Новизна – вклад в развитие проблемы проекта, вклад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научного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сообщества.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Новизна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глобальна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тесно связана с практическим и/или теоретическим применением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её в научной области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Вариант оформления конечного этапа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введения проекта – описания структуры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исследовательского проекта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предопределена его содержанием. Работа состоит из введения, трёх глав, заключения, списка использованной литературы и приложения.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Чаще всего теоретическую часть пишут по принципу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 общего к частному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Иными словами, сначала идёт общий подход к проблеме (например, «что такое метла»), а затем положения раскрываются и конкретизируются («мётлы средневековых ведьм», «мётлы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Хогвартса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и т. д.).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глава – теоретическая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глава – теоретическая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Обязательно об исследовании вашей темы в разной научной литературе (что уже исследовано, какие дискуссионные вопросы поднимают учёные, основные тезисы, </a:t>
            </a:r>
            <a:r>
              <a:rPr lang="ru-RU" dirty="0" err="1" smtClean="0"/>
              <a:t>касаемые</a:t>
            </a:r>
            <a:r>
              <a:rPr lang="ru-RU" dirty="0" smtClean="0"/>
              <a:t> вашей темы);</a:t>
            </a:r>
          </a:p>
          <a:p>
            <a:r>
              <a:rPr lang="ru-RU" dirty="0" smtClean="0"/>
              <a:t>Обязательна цитация (чем больше процитировано материала, тем больше видна ваше осведомлённость в освоении темы);</a:t>
            </a:r>
          </a:p>
          <a:p>
            <a:r>
              <a:rPr lang="ru-RU" dirty="0" smtClean="0"/>
              <a:t>Изучение отдельных сторон проблемы исследования;</a:t>
            </a:r>
          </a:p>
          <a:p>
            <a:r>
              <a:rPr lang="ru-RU" dirty="0" smtClean="0"/>
              <a:t>А</a:t>
            </a:r>
            <a:r>
              <a:rPr lang="ru-RU" dirty="0" smtClean="0"/>
              <a:t>нализ </a:t>
            </a:r>
            <a:r>
              <a:rPr lang="ru-RU" dirty="0" smtClean="0"/>
              <a:t>различных точек зрения;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научных работ (отличия)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Статья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Реферат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Доклад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Монография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Диссертация</a:t>
            </a:r>
          </a:p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Требования к содержанию теоретической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главы: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Раскрытие изучаемого понятия, сущности и содержания объекта исследования, причём с различных точек зрения и научных позиций.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Чёткую научную терминологию и/или хронологию.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вам придётся выработать собственный терминологический и/или хронологический подход. Например, проанализировав несколько десятков определений, выбрать самое подходящее (обосновав свой выбор) или же сформулировать собственное.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составных частей, звеньев и элементов изучаемого явления. Это может быть изучение видов и форм, этапов и периодов, способов проявлений и механизмов функционирования, форм реализации и т. 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познакомиться с наработками предшественников, работавших с проблемой, изучить историю её изучения. В теоретической части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следует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продемонстрировать знакомство с различными подходами к исследованию проблемы, проанализировать труды отечественных и зарубежных авторов.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глава практическая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(зависит от методов исследования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Подробно описывается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продукт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полученный в ходе: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ксперимента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аблюдения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оцопроса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нкетирования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опоставления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асчётов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писания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змерения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Научно-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исследовательский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проект — работа научного характера, связанная с научным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поиском, проведением исследований, экспериментами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целях подтверждения и опровержения выдвинутой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гипотезы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расширение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имеющихся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знаний в определённой области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подтверждение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имеющихся знаний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новых знаний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научных гипотез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установление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закономерностей, проявляющихся в обществе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научные обобщения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332656"/>
            <a:ext cx="5989268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НАПИСАНИЯ ПРОЕКТА: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проекта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глава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теоретическая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глава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рактическая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(возможно написание трёх, четырёх глав)</a:t>
            </a:r>
          </a:p>
          <a:p>
            <a:pPr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ГЛАВЫ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ДОЛЖНЫ БЫТЬ </a:t>
            </a:r>
            <a:r>
              <a:rPr lang="ru-RU" b="1" dirty="0" smtClean="0">
                <a:solidFill>
                  <a:srgbClr val="7030A0"/>
                </a:solidFill>
              </a:rPr>
              <a:t>СВЯЗАНЫ ПО СМЫСЛОВОЙ СТРУКТУРЕ ПРОЕКТА!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Проект делают единым целым следующие его структурные компоненты:</a:t>
            </a: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09600" y="1412776"/>
            <a:ext cx="8229600" cy="51845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Введение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Актуальность исследования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Объект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Предмет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Цель (и/или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цели)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Гипотеза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Задачи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Практическая значимость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Материал исследования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Методы исследования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Введение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(«визитная карточка» работы)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перед тем, как указывать объект, предмет, актуальность во введении и др.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нужно сделать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преамбулу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в которой будут содержаться общие размышления по теме проекта или общие рассуждения о значимости проекта в заданной научной области.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Преамбула (не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нужно указывать в проекте,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это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преамбула), указываем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чему В ОБЩЕМ посвящено исследование;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учёные ранее изучали эту тему;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подходы есть в принципе в исследовании этой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темы;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подходом пользуетесь вы;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почему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важно исследовать эту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тему;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чень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приветствуется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цитирование литературы по заданной теме.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1805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 введении (после преамбулы)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21296"/>
            <a:ext cx="8229600" cy="633670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Актуальность исследования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(должна соответствовать тем реалиям, </a:t>
            </a: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которые есть сейчас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), не должна быть «высосана из пальца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Указывается, в какое научное направление вписана тема (в какую научную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парадигму: математическую, лингвистическую,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естественно-научную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др.),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почему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выбрано именно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направление и что это даёт нам для исследования.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Недостаточная разработанность или вообще отсутствие комплексного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исследования по заданной теме.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Сложность и противоречивость данного исследования.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Прикладной характер работы (её результаты можно применить).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Новый способ исследования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темы (в частности, новые методики).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Нехватка массива материала.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Новый материал исследования.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Возможность практического применения исследования.</a:t>
            </a: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Объект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то, что изучается нами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(как подлежащее, как тема текста). То, над чем мы размышляем в работе.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Объект всегда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дробится (он шире, чем предмет работы)!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Предмет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то, под каким углом мы изучаем объект, через призму чего изучаем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(сужаемся, конкретизируем, что именно мы изучаем в объекте; предмет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«это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 яблочко, в которое стрелять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надо»).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Потренируемся! (пробуем формулировать О,Р собственного исследования.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Фразеологизмы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интернет-коммуникации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983</Words>
  <Application>Microsoft Office PowerPoint</Application>
  <PresentationFormat>Экран (4:3)</PresentationFormat>
  <Paragraphs>119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Технология создания научной работы в виде проекта</vt:lpstr>
      <vt:lpstr>Виды научных работ (отличия)</vt:lpstr>
      <vt:lpstr>Слайд 3</vt:lpstr>
      <vt:lpstr>Слайд 4</vt:lpstr>
      <vt:lpstr>Структура проекта</vt:lpstr>
      <vt:lpstr>Проект делают единым целым следующие его структурные компоненты: </vt:lpstr>
      <vt:lpstr>Содержание проекта</vt:lpstr>
      <vt:lpstr>Во введении (после преамбулы)</vt:lpstr>
      <vt:lpstr>Слайд 9</vt:lpstr>
      <vt:lpstr>Слайд 10</vt:lpstr>
      <vt:lpstr>Гипотеза</vt:lpstr>
      <vt:lpstr>Задачи:</vt:lpstr>
      <vt:lpstr>Практическая значимость</vt:lpstr>
      <vt:lpstr>Материал исследования: </vt:lpstr>
      <vt:lpstr>Методы исследования:  </vt:lpstr>
      <vt:lpstr>Новизна (по желанию)</vt:lpstr>
      <vt:lpstr>Вариант оформления конечного этапа введения проекта – описания структуры</vt:lpstr>
      <vt:lpstr>1 глава – теоретическая</vt:lpstr>
      <vt:lpstr>1 глава – теоретическая</vt:lpstr>
      <vt:lpstr>Требования к содержанию теоретической главы: </vt:lpstr>
      <vt:lpstr>Слайд 21</vt:lpstr>
      <vt:lpstr>Слайд 22</vt:lpstr>
      <vt:lpstr>Слайд 23</vt:lpstr>
      <vt:lpstr>2 глава практическая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создания научной работы в виде проекта.</dc:title>
  <dc:creator>мк</dc:creator>
  <cp:lastModifiedBy>User</cp:lastModifiedBy>
  <cp:revision>9</cp:revision>
  <dcterms:created xsi:type="dcterms:W3CDTF">2021-01-05T18:57:13Z</dcterms:created>
  <dcterms:modified xsi:type="dcterms:W3CDTF">2021-09-22T12:15:00Z</dcterms:modified>
</cp:coreProperties>
</file>